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6" r:id="rId4"/>
    <p:sldId id="257" r:id="rId5"/>
    <p:sldId id="259" r:id="rId6"/>
    <p:sldId id="260" r:id="rId7"/>
    <p:sldId id="274" r:id="rId8"/>
    <p:sldId id="263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66FF"/>
    <a:srgbClr val="99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839D-4854-4907-93A4-0C506AA5793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2843-474E-41FE-83C1-4FF797602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" y="0"/>
            <a:ext cx="9111944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28662" y="1428736"/>
            <a:ext cx="1285884" cy="12858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7"/>
            <a:endCxn id="8" idx="2"/>
          </p:cNvCxnSpPr>
          <p:nvPr/>
        </p:nvCxnSpPr>
        <p:spPr>
          <a:xfrm rot="5400000" flipH="1" flipV="1">
            <a:off x="2365563" y="982249"/>
            <a:ext cx="295470" cy="9741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000364" y="714356"/>
            <a:ext cx="1214446" cy="121444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57554" y="92867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4821290" y="536506"/>
            <a:ext cx="179339" cy="13922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572132" y="857232"/>
            <a:ext cx="1214446" cy="1143008"/>
          </a:xfrm>
          <a:prstGeom prst="ellipse">
            <a:avLst/>
          </a:prstGeom>
          <a:solidFill>
            <a:srgbClr val="FF99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9322" y="100010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5" idx="5"/>
          </p:cNvCxnSpPr>
          <p:nvPr/>
        </p:nvCxnSpPr>
        <p:spPr>
          <a:xfrm rot="16200000" flipH="1">
            <a:off x="6399643" y="2041933"/>
            <a:ext cx="1096084" cy="6779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572264" y="2928934"/>
            <a:ext cx="1214446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929454" y="314324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642918"/>
            <a:ext cx="571504" cy="714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57356" y="71435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428604"/>
            <a:ext cx="571504" cy="714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14876" y="50004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15206" y="1785926"/>
            <a:ext cx="571504" cy="714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215206" y="185736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19" idx="3"/>
          </p:cNvCxnSpPr>
          <p:nvPr/>
        </p:nvCxnSpPr>
        <p:spPr>
          <a:xfrm rot="5400000">
            <a:off x="5934553" y="3327817"/>
            <a:ext cx="238828" cy="13922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4143372" y="3643314"/>
            <a:ext cx="1214446" cy="121444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2357422" y="4286256"/>
            <a:ext cx="178595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071538" y="3929066"/>
            <a:ext cx="1285884" cy="1285884"/>
          </a:xfrm>
          <a:prstGeom prst="ellipse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29322" y="4143380"/>
            <a:ext cx="571504" cy="714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929322" y="414338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4500570"/>
            <a:ext cx="571504" cy="714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928926" y="4500570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8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500562" y="385762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728" y="414338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8761" y="1575425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– 5 = 3(б.)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485776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 + 6 = 9 (б.)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mpic/1603927/img_id8686541425594516892.jpeg/ori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429132"/>
            <a:ext cx="1392360" cy="16713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57148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тарелке было 8 баранок. Съели 5 баранок. Сколько баранок осталось?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214686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Мама положила на тарелку ещё             6 баранок. Сколько баранок стало на тарелке?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6588" y="2485482"/>
            <a:ext cx="5645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баранки осталось.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61105" y="5886552"/>
            <a:ext cx="496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баранок стало.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mka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" y="0"/>
            <a:ext cx="9111944" cy="6858000"/>
          </a:xfrm>
          <a:prstGeom prst="rect">
            <a:avLst/>
          </a:prstGeom>
        </p:spPr>
      </p:pic>
      <p:pic>
        <p:nvPicPr>
          <p:cNvPr id="5" name="Рисунок 4" descr="674_4-matematika_-1kl_-rab_-tetrad-v-2ch_-ch_2_moro-volkova_2016-48s (1)_019.bmp"/>
          <p:cNvPicPr>
            <a:picLocks noChangeAspect="1"/>
          </p:cNvPicPr>
          <p:nvPr/>
        </p:nvPicPr>
        <p:blipFill>
          <a:blip r:embed="rId3"/>
          <a:srcRect l="10962" t="22916" r="7603" b="62500"/>
          <a:stretch>
            <a:fillRect/>
          </a:stretch>
        </p:blipFill>
        <p:spPr>
          <a:xfrm>
            <a:off x="571472" y="785794"/>
            <a:ext cx="7960234" cy="314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292893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92893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92893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00037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300037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206" y="300037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6710" y="300037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rn_farm_barnyard_gran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14290"/>
            <a:ext cx="6357982" cy="4429156"/>
          </a:xfrm>
          <a:prstGeom prst="rect">
            <a:avLst/>
          </a:prstGeom>
        </p:spPr>
      </p:pic>
      <p:pic>
        <p:nvPicPr>
          <p:cNvPr id="5" name="Рисунок 4" descr="a55dec04a08c4c89011758d962960f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205624"/>
            <a:ext cx="1500198" cy="917113"/>
          </a:xfrm>
          <a:prstGeom prst="rect">
            <a:avLst/>
          </a:prstGeom>
        </p:spPr>
      </p:pic>
      <p:pic>
        <p:nvPicPr>
          <p:cNvPr id="6" name="Рисунок 5" descr="207-2072029_0-987d3-dcf44f0d-orig-png-รถ-การ์ตู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5434732"/>
            <a:ext cx="1357322" cy="730621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72132" y="4429132"/>
            <a:ext cx="1373229" cy="714362"/>
          </a:xfrm>
          <a:prstGeom prst="rect">
            <a:avLst/>
          </a:prstGeom>
        </p:spPr>
      </p:pic>
      <p:pic>
        <p:nvPicPr>
          <p:cNvPr id="8" name="Рисунок 7" descr="car_vehicle_automobile_automotive-b_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43768" y="3187845"/>
            <a:ext cx="1571636" cy="981138"/>
          </a:xfrm>
          <a:prstGeom prst="rect">
            <a:avLst/>
          </a:prstGeom>
        </p:spPr>
      </p:pic>
      <p:pic>
        <p:nvPicPr>
          <p:cNvPr id="10" name="Рисунок 9" descr="vector-truck-illustration-isolated-on-a-white-backgroun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43174" y="5000636"/>
            <a:ext cx="1770540" cy="1643050"/>
          </a:xfrm>
          <a:prstGeom prst="rect">
            <a:avLst/>
          </a:prstGeom>
        </p:spPr>
      </p:pic>
      <p:pic>
        <p:nvPicPr>
          <p:cNvPr id="11" name="Рисунок 10" descr="679e04acfb1cb907f3003edc9c233b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572396" y="5401532"/>
            <a:ext cx="1071570" cy="813549"/>
          </a:xfrm>
          <a:prstGeom prst="rect">
            <a:avLst/>
          </a:prstGeom>
        </p:spPr>
      </p:pic>
      <p:pic>
        <p:nvPicPr>
          <p:cNvPr id="13" name="Рисунок 12" descr="chitaem_po_slogam_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8596" y="5214950"/>
            <a:ext cx="1999928" cy="129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5 0.01203 L -0.19219 -0.09283 " pathEditMode="relative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48148E-6 L -0.15747 -0.27292 " pathEditMode="relative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5 0.0132 L -0.39236 -0.25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8 0.00486 L -0.31597 -0.15255 " pathEditMode="relative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3.7037E-7 L -0.31493 -0.01042 " pathEditMode="relative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0.03518 L 0.15643 -0.321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66 0.04491 L 0.379 -0.3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rn_farm_barnyard_gran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28604"/>
            <a:ext cx="4298871" cy="3511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3857628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  +  2  =  7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1">
            <a:extLst>
              <a:ext uri="{FF2B5EF4-FFF2-40B4-BE49-F238E27FC236}">
                <a16:creationId xmlns="" xmlns:a16="http://schemas.microsoft.com/office/drawing/2014/main" id="{10440722-05F2-470E-9BD0-17EDAF051563}"/>
              </a:ext>
            </a:extLst>
          </p:cNvPr>
          <p:cNvSpPr/>
          <p:nvPr/>
        </p:nvSpPr>
        <p:spPr>
          <a:xfrm>
            <a:off x="714348" y="5072074"/>
            <a:ext cx="242889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слагаемое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="" xmlns:a16="http://schemas.microsoft.com/office/drawing/2014/main" id="{10440722-05F2-470E-9BD0-17EDAF051563}"/>
              </a:ext>
            </a:extLst>
          </p:cNvPr>
          <p:cNvSpPr/>
          <p:nvPr/>
        </p:nvSpPr>
        <p:spPr>
          <a:xfrm>
            <a:off x="3428992" y="5072074"/>
            <a:ext cx="242889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слагаемое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="" xmlns:a16="http://schemas.microsoft.com/office/drawing/2014/main" id="{10440722-05F2-470E-9BD0-17EDAF051563}"/>
              </a:ext>
            </a:extLst>
          </p:cNvPr>
          <p:cNvSpPr/>
          <p:nvPr/>
        </p:nvSpPr>
        <p:spPr>
          <a:xfrm>
            <a:off x="6215074" y="5072074"/>
            <a:ext cx="1428760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rn_farm_barnyard_gran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4916" y="1310603"/>
            <a:ext cx="3654168" cy="29850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4843800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7 – 5 = 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="" xmlns:a16="http://schemas.microsoft.com/office/drawing/2014/main" id="{10440722-05F2-470E-9BD0-17EDAF051563}"/>
              </a:ext>
            </a:extLst>
          </p:cNvPr>
          <p:cNvSpPr/>
          <p:nvPr/>
        </p:nvSpPr>
        <p:spPr>
          <a:xfrm>
            <a:off x="6268459" y="1285071"/>
            <a:ext cx="1428760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="" xmlns:a16="http://schemas.microsoft.com/office/drawing/2014/main" id="{10440722-05F2-470E-9BD0-17EDAF051563}"/>
              </a:ext>
            </a:extLst>
          </p:cNvPr>
          <p:cNvSpPr/>
          <p:nvPr/>
        </p:nvSpPr>
        <p:spPr>
          <a:xfrm>
            <a:off x="3611348" y="1298332"/>
            <a:ext cx="242889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слагаемое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10440722-05F2-470E-9BD0-17EDAF051563}"/>
              </a:ext>
            </a:extLst>
          </p:cNvPr>
          <p:cNvSpPr/>
          <p:nvPr/>
        </p:nvSpPr>
        <p:spPr>
          <a:xfrm>
            <a:off x="916024" y="1310603"/>
            <a:ext cx="242889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слагаемое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ar_vehicle_automobile_automotive-b_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143248"/>
            <a:ext cx="1285884" cy="981138"/>
          </a:xfrm>
          <a:prstGeom prst="rect">
            <a:avLst/>
          </a:prstGeom>
        </p:spPr>
      </p:pic>
      <p:pic>
        <p:nvPicPr>
          <p:cNvPr id="18" name="Рисунок 17" descr="a55dec04a08c4c89011758d962960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14810" y="3143248"/>
            <a:ext cx="1285884" cy="917113"/>
          </a:xfrm>
          <a:prstGeom prst="rect">
            <a:avLst/>
          </a:prstGeom>
        </p:spPr>
      </p:pic>
      <p:pic>
        <p:nvPicPr>
          <p:cNvPr id="19" name="Рисунок 18" descr="679e04acfb1cb907f3003edc9c233b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143248"/>
            <a:ext cx="1214446" cy="813549"/>
          </a:xfrm>
          <a:prstGeom prst="rect">
            <a:avLst/>
          </a:prstGeom>
        </p:spPr>
      </p:pic>
      <p:pic>
        <p:nvPicPr>
          <p:cNvPr id="20" name="Рисунок 19" descr="207-2072029_0-987d3-dcf44f0d-orig-png-รถ-การ์ตูน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357686" y="3214686"/>
            <a:ext cx="1214446" cy="730621"/>
          </a:xfrm>
          <a:prstGeom prst="rect">
            <a:avLst/>
          </a:prstGeom>
        </p:spPr>
      </p:pic>
      <p:pic>
        <p:nvPicPr>
          <p:cNvPr id="21" name="Рисунок 20" descr="maxresdefaul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143248"/>
            <a:ext cx="1055663" cy="7143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17232" y="24049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  +  2  =  7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16923" y="1931484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53696" y="292391"/>
            <a:ext cx="1008112" cy="958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0.00162 L 0.33108 0.00162 " pathEditMode="relative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0.02732 L 0.29948 0.1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3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34306 0.23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30365 0.35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0.02106 L 0.17848 0.199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105273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84" y="234888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Чтобы найти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неизвестное слагаемое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нужно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суммы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известное слагаемое.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854_80a5026e396c39b4f40576262aad837c (1)_057.bmp"/>
          <p:cNvPicPr>
            <a:picLocks noChangeAspect="1"/>
          </p:cNvPicPr>
          <p:nvPr/>
        </p:nvPicPr>
        <p:blipFill>
          <a:blip r:embed="rId2"/>
          <a:srcRect l="65697" t="28124" r="8298" b="68751"/>
          <a:stretch>
            <a:fillRect/>
          </a:stretch>
        </p:blipFill>
        <p:spPr>
          <a:xfrm>
            <a:off x="2643174" y="1142984"/>
            <a:ext cx="4524407" cy="71438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71802" y="1571612"/>
            <a:ext cx="135732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894001" y="1535099"/>
            <a:ext cx="213520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394067" y="1535099"/>
            <a:ext cx="213520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894133" y="1535099"/>
            <a:ext cx="213520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9124" y="1571612"/>
            <a:ext cx="2428892" cy="1588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394199" y="1535099"/>
            <a:ext cx="213520" cy="794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822827" y="1535099"/>
            <a:ext cx="213520" cy="794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22893" y="1535099"/>
            <a:ext cx="213520" cy="794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822959" y="1535099"/>
            <a:ext cx="213520" cy="794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251587" y="1535099"/>
            <a:ext cx="213520" cy="794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751653" y="1535099"/>
            <a:ext cx="213520" cy="794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круглая скобка 22"/>
          <p:cNvSpPr/>
          <p:nvPr/>
        </p:nvSpPr>
        <p:spPr>
          <a:xfrm rot="5400000">
            <a:off x="4893471" y="-464371"/>
            <a:ext cx="142876" cy="378621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/>
          <p:cNvSpPr/>
          <p:nvPr/>
        </p:nvSpPr>
        <p:spPr>
          <a:xfrm rot="16200000">
            <a:off x="3714744" y="1000108"/>
            <a:ext cx="142876" cy="142876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круглая скобка 24"/>
          <p:cNvSpPr/>
          <p:nvPr/>
        </p:nvSpPr>
        <p:spPr>
          <a:xfrm rot="16200000">
            <a:off x="5607851" y="535761"/>
            <a:ext cx="142876" cy="235745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40573" y="383437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 + 5 = 8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94046" y="477464"/>
            <a:ext cx="714380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70271" y="3254732"/>
            <a:ext cx="271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  -  5 =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5352" y="3239992"/>
            <a:ext cx="262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8 -  3  = 5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scale_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4149080"/>
            <a:ext cx="2928958" cy="21967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4147" y="2062069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 + 5 = 8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560" y="2156096"/>
            <a:ext cx="714380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885352" y="208242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 + 5 = 8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68144" y="2205891"/>
            <a:ext cx="714380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2" grpId="0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" y="0"/>
            <a:ext cx="9111944" cy="6858000"/>
          </a:xfrm>
          <a:prstGeom prst="rect">
            <a:avLst/>
          </a:prstGeom>
        </p:spPr>
      </p:pic>
      <p:pic>
        <p:nvPicPr>
          <p:cNvPr id="6" name="Рисунок 5" descr="Ф_page-0001.jpg"/>
          <p:cNvPicPr>
            <a:picLocks noChangeAspect="1"/>
          </p:cNvPicPr>
          <p:nvPr/>
        </p:nvPicPr>
        <p:blipFill>
          <a:blip r:embed="rId3"/>
          <a:srcRect t="9375" b="66667"/>
          <a:stretch>
            <a:fillRect/>
          </a:stretch>
        </p:blipFill>
        <p:spPr>
          <a:xfrm>
            <a:off x="785786" y="1571612"/>
            <a:ext cx="7794996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EVZxjx3F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905551"/>
            <a:ext cx="1847871" cy="2461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2786058"/>
            <a:ext cx="601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6 – 4 = 2(г.)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643446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 гриба нашла белочка.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4291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Ёжик нашёл 6 грибов, а белочка на 2 гриба меньше. Сколько грибов нашла белочка?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182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Diakov</cp:lastModifiedBy>
  <cp:revision>45</cp:revision>
  <dcterms:created xsi:type="dcterms:W3CDTF">2021-03-13T18:11:48Z</dcterms:created>
  <dcterms:modified xsi:type="dcterms:W3CDTF">2023-01-23T11:54:46Z</dcterms:modified>
</cp:coreProperties>
</file>